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4" r:id="rId4"/>
    <p:sldId id="274" r:id="rId5"/>
    <p:sldId id="273" r:id="rId6"/>
    <p:sldId id="265" r:id="rId7"/>
    <p:sldId id="259" r:id="rId8"/>
    <p:sldId id="261" r:id="rId9"/>
    <p:sldId id="269" r:id="rId10"/>
    <p:sldId id="267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66FF"/>
    <a:srgbClr val="00FF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77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38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89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16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19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35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51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5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02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31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4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22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00FBB-E340-4FA7-8002-B314A5E3A7A6}" type="datetimeFigureOut">
              <a:rPr lang="fr-FR" smtClean="0"/>
              <a:t>10/11/2020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43965-DB50-4041-A981-C9339B27C3E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019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03956" y="2912234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7410" y="2898567"/>
            <a:ext cx="234444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75683" y="2898567"/>
            <a:ext cx="2344445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Letter_Language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4391855" y="3168911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7320128" y="3168911"/>
            <a:ext cx="583828" cy="1366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980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262500" y="414043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5078" y="4140439"/>
            <a:ext cx="345382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WordConcatenatedComponant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3"/>
            <a:endCxn id="5" idx="1"/>
          </p:cNvCxnSpPr>
          <p:nvPr/>
        </p:nvCxnSpPr>
        <p:spPr>
          <a:xfrm>
            <a:off x="8258898" y="4410783"/>
            <a:ext cx="100360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386314" y="2834577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WordConcatenated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Straight Arrow Connector 33"/>
          <p:cNvCxnSpPr>
            <a:stCxn id="14" idx="0"/>
            <a:endCxn id="8" idx="2"/>
          </p:cNvCxnSpPr>
          <p:nvPr/>
        </p:nvCxnSpPr>
        <p:spPr>
          <a:xfrm flipV="1">
            <a:off x="6531988" y="3375265"/>
            <a:ext cx="0" cy="7651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179632" y="2834577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7" name="Straight Arrow Connector 33"/>
          <p:cNvCxnSpPr>
            <a:stCxn id="8" idx="1"/>
            <a:endCxn id="26" idx="3"/>
          </p:cNvCxnSpPr>
          <p:nvPr/>
        </p:nvCxnSpPr>
        <p:spPr>
          <a:xfrm flipH="1">
            <a:off x="4470980" y="3104921"/>
            <a:ext cx="91533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659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38352" y="3121435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6529" y="3121435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02659" y="3121435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587877" y="3391779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7723570" y="3391779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08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74064" y="2961840"/>
            <a:ext cx="20132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63195" y="2961840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9325" y="2961840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754543" y="3232184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7890236" y="3232184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474064" y="4269023"/>
            <a:ext cx="2013256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9" name="Straight Arrow Connector 8"/>
          <p:cNvCxnSpPr>
            <a:stCxn id="7" idx="0"/>
            <a:endCxn id="2" idx="2"/>
          </p:cNvCxnSpPr>
          <p:nvPr/>
        </p:nvCxnSpPr>
        <p:spPr>
          <a:xfrm flipV="1">
            <a:off x="9480692" y="3502528"/>
            <a:ext cx="0" cy="766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69325" y="4269023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Word_LanguageWord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7890236" y="4539367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0"/>
            <a:endCxn id="6" idx="2"/>
          </p:cNvCxnSpPr>
          <p:nvPr/>
        </p:nvCxnSpPr>
        <p:spPr>
          <a:xfrm flipV="1">
            <a:off x="6129781" y="3502528"/>
            <a:ext cx="0" cy="766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463195" y="1654658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33"/>
          <p:cNvCxnSpPr>
            <a:stCxn id="5" idx="0"/>
            <a:endCxn id="19" idx="2"/>
          </p:cNvCxnSpPr>
          <p:nvPr/>
        </p:nvCxnSpPr>
        <p:spPr>
          <a:xfrm flipV="1">
            <a:off x="2608869" y="2195346"/>
            <a:ext cx="0" cy="766494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617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738973" y="2147350"/>
            <a:ext cx="218794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Pattern</a:t>
            </a:r>
          </a:p>
        </p:txBody>
      </p:sp>
      <p:cxnSp>
        <p:nvCxnSpPr>
          <p:cNvPr id="18" name="Straight Arrow Connector 13"/>
          <p:cNvCxnSpPr>
            <a:stCxn id="30" idx="1"/>
            <a:endCxn id="20" idx="3"/>
          </p:cNvCxnSpPr>
          <p:nvPr/>
        </p:nvCxnSpPr>
        <p:spPr>
          <a:xfrm rot="10800000" flipV="1">
            <a:off x="6024637" y="2417693"/>
            <a:ext cx="714337" cy="402933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000703" y="3526723"/>
            <a:ext cx="3023933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WordAndPatternParenthood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5" name="Straight Arrow Connector 33"/>
          <p:cNvCxnSpPr>
            <a:stCxn id="34" idx="0"/>
            <a:endCxn id="20" idx="2"/>
          </p:cNvCxnSpPr>
          <p:nvPr/>
        </p:nvCxnSpPr>
        <p:spPr>
          <a:xfrm flipV="1">
            <a:off x="4512670" y="3090971"/>
            <a:ext cx="0" cy="435752"/>
          </a:xfrm>
          <a:prstGeom prst="straightConnector1">
            <a:avLst/>
          </a:prstGeom>
          <a:ln w="19050">
            <a:solidFill>
              <a:srgbClr val="FF0000"/>
            </a:solidFill>
            <a:prstDash val="lgDash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3"/>
          <p:cNvCxnSpPr>
            <a:stCxn id="34" idx="1"/>
            <a:endCxn id="20" idx="1"/>
          </p:cNvCxnSpPr>
          <p:nvPr/>
        </p:nvCxnSpPr>
        <p:spPr>
          <a:xfrm rot="10800000">
            <a:off x="3000703" y="2820627"/>
            <a:ext cx="12700" cy="976440"/>
          </a:xfrm>
          <a:prstGeom prst="bentConnector3">
            <a:avLst>
              <a:gd name="adj1" fmla="val 1800000"/>
            </a:avLst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738972" y="2986035"/>
            <a:ext cx="218794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00703" y="2550283"/>
            <a:ext cx="3023933" cy="5406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WordAndPattern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4" name="Straight Arrow Connector 13"/>
          <p:cNvCxnSpPr>
            <a:stCxn id="19" idx="1"/>
            <a:endCxn id="20" idx="3"/>
          </p:cNvCxnSpPr>
          <p:nvPr/>
        </p:nvCxnSpPr>
        <p:spPr>
          <a:xfrm rot="10800000">
            <a:off x="6024636" y="2820627"/>
            <a:ext cx="714336" cy="435752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208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239185" y="3099209"/>
            <a:ext cx="2187945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Pattern</a:t>
            </a:r>
          </a:p>
        </p:txBody>
      </p:sp>
      <p:sp>
        <p:nvSpPr>
          <p:cNvPr id="9" name="Rectangle 8"/>
          <p:cNvSpPr/>
          <p:nvPr/>
        </p:nvSpPr>
        <p:spPr>
          <a:xfrm>
            <a:off x="5067526" y="3099209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Pattern_Language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19612" y="308197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1" name="Straight Arrow Connector 33"/>
          <p:cNvCxnSpPr>
            <a:stCxn id="9" idx="3"/>
            <a:endCxn id="10" idx="1"/>
          </p:cNvCxnSpPr>
          <p:nvPr/>
        </p:nvCxnSpPr>
        <p:spPr>
          <a:xfrm flipV="1">
            <a:off x="7479216" y="3352323"/>
            <a:ext cx="640396" cy="172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33"/>
          <p:cNvCxnSpPr>
            <a:stCxn id="9" idx="1"/>
            <a:endCxn id="30" idx="3"/>
          </p:cNvCxnSpPr>
          <p:nvPr/>
        </p:nvCxnSpPr>
        <p:spPr>
          <a:xfrm flipH="1">
            <a:off x="4427130" y="3369553"/>
            <a:ext cx="64039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268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22752" y="2495440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22752" y="3490142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WordFromPattern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0"/>
            <a:endCxn id="5" idx="2"/>
          </p:cNvCxnSpPr>
          <p:nvPr/>
        </p:nvCxnSpPr>
        <p:spPr>
          <a:xfrm flipV="1">
            <a:off x="6068426" y="3036128"/>
            <a:ext cx="0" cy="454014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92722" y="349014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Pattern</a:t>
            </a:r>
          </a:p>
        </p:txBody>
      </p:sp>
      <p:cxnSp>
        <p:nvCxnSpPr>
          <p:cNvPr id="19" name="Straight Arrow Connector 33"/>
          <p:cNvCxnSpPr>
            <a:stCxn id="14" idx="1"/>
            <a:endCxn id="18" idx="3"/>
          </p:cNvCxnSpPr>
          <p:nvPr/>
        </p:nvCxnSpPr>
        <p:spPr>
          <a:xfrm flipH="1">
            <a:off x="4054544" y="3760486"/>
            <a:ext cx="868208" cy="0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781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09734" y="2490499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8865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04995" y="2490499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990213" y="2760843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125906" y="2760843"/>
            <a:ext cx="58382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698865" y="3816536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604994" y="3816536"/>
            <a:ext cx="3520911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9" name="Straight Arrow Connector 28"/>
          <p:cNvCxnSpPr>
            <a:stCxn id="25" idx="0"/>
            <a:endCxn id="5" idx="2"/>
          </p:cNvCxnSpPr>
          <p:nvPr/>
        </p:nvCxnSpPr>
        <p:spPr>
          <a:xfrm flipV="1">
            <a:off x="2844539" y="3031187"/>
            <a:ext cx="0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8" idx="1"/>
            <a:endCxn id="25" idx="3"/>
          </p:cNvCxnSpPr>
          <p:nvPr/>
        </p:nvCxnSpPr>
        <p:spPr>
          <a:xfrm flipH="1">
            <a:off x="3990212" y="4086880"/>
            <a:ext cx="61478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3"/>
            <a:endCxn id="2" idx="2"/>
          </p:cNvCxnSpPr>
          <p:nvPr/>
        </p:nvCxnSpPr>
        <p:spPr>
          <a:xfrm flipV="1">
            <a:off x="8125905" y="3031187"/>
            <a:ext cx="1414740" cy="1055693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8" idx="0"/>
            <a:endCxn id="6" idx="2"/>
          </p:cNvCxnSpPr>
          <p:nvPr/>
        </p:nvCxnSpPr>
        <p:spPr>
          <a:xfrm flipV="1">
            <a:off x="6365450" y="3031187"/>
            <a:ext cx="1" cy="785349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4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89480" y="2490499"/>
            <a:ext cx="2291347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4720" y="24904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74418" y="2490499"/>
            <a:ext cx="4576712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Arrow Connector 9"/>
          <p:cNvCxnSpPr>
            <a:stCxn id="6" idx="1"/>
            <a:endCxn id="5" idx="3"/>
          </p:cNvCxnSpPr>
          <p:nvPr/>
        </p:nvCxnSpPr>
        <p:spPr>
          <a:xfrm flipH="1">
            <a:off x="3236068" y="2760843"/>
            <a:ext cx="6383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2" idx="1"/>
          </p:cNvCxnSpPr>
          <p:nvPr/>
        </p:nvCxnSpPr>
        <p:spPr>
          <a:xfrm>
            <a:off x="8451130" y="2760843"/>
            <a:ext cx="63835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331863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/>
          <p:cNvCxnSpPr>
            <a:stCxn id="30" idx="0"/>
            <a:endCxn id="6" idx="2"/>
          </p:cNvCxnSpPr>
          <p:nvPr/>
        </p:nvCxnSpPr>
        <p:spPr>
          <a:xfrm flipV="1">
            <a:off x="6162774" y="3031187"/>
            <a:ext cx="0" cy="724075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203101" y="4707368"/>
            <a:ext cx="241169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Derivating_Language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19005" y="3755262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Language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41" name="Straight Arrow Connector 33"/>
          <p:cNvCxnSpPr>
            <a:stCxn id="36" idx="3"/>
            <a:endCxn id="39" idx="2"/>
          </p:cNvCxnSpPr>
          <p:nvPr/>
        </p:nvCxnSpPr>
        <p:spPr>
          <a:xfrm flipV="1">
            <a:off x="9614791" y="4295950"/>
            <a:ext cx="935125" cy="681762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33"/>
          <p:cNvCxnSpPr>
            <a:stCxn id="36" idx="1"/>
            <a:endCxn id="30" idx="2"/>
          </p:cNvCxnSpPr>
          <p:nvPr/>
        </p:nvCxnSpPr>
        <p:spPr>
          <a:xfrm rot="10800000">
            <a:off x="6162775" y="4295950"/>
            <a:ext cx="1040327" cy="681762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175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56244" y="2374923"/>
            <a:ext cx="1081849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68634" y="2374923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Straight Arrow Connector 33"/>
          <p:cNvCxnSpPr>
            <a:stCxn id="14" idx="1"/>
            <a:endCxn id="5" idx="3"/>
          </p:cNvCxnSpPr>
          <p:nvPr/>
        </p:nvCxnSpPr>
        <p:spPr>
          <a:xfrm flipH="1">
            <a:off x="1738093" y="2645267"/>
            <a:ext cx="430541" cy="0"/>
          </a:xfrm>
          <a:prstGeom prst="straightConnector1">
            <a:avLst/>
          </a:prstGeom>
          <a:ln w="19050">
            <a:solidFill>
              <a:srgbClr val="FF0000"/>
            </a:solidFill>
            <a:prstDash val="lgDash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56243" y="3641748"/>
            <a:ext cx="1081851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Word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68635" y="3641748"/>
            <a:ext cx="2291348" cy="5406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WordDerivated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Straight Arrow Connector 33"/>
          <p:cNvCxnSpPr/>
          <p:nvPr/>
        </p:nvCxnSpPr>
        <p:spPr>
          <a:xfrm flipH="1">
            <a:off x="1738094" y="3912092"/>
            <a:ext cx="430541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3"/>
          <p:cNvCxnSpPr>
            <a:stCxn id="12" idx="0"/>
            <a:endCxn id="14" idx="2"/>
          </p:cNvCxnSpPr>
          <p:nvPr/>
        </p:nvCxnSpPr>
        <p:spPr>
          <a:xfrm flipH="1" flipV="1">
            <a:off x="3314308" y="2915611"/>
            <a:ext cx="1" cy="726137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168634" y="1113199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ysClr val="windowText" lastClr="000000"/>
                </a:solidFill>
              </a:rPr>
              <a:t>DerivatingWordType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Arrow Connector 33"/>
          <p:cNvCxnSpPr>
            <a:stCxn id="14" idx="0"/>
            <a:endCxn id="20" idx="2"/>
          </p:cNvCxnSpPr>
          <p:nvPr/>
        </p:nvCxnSpPr>
        <p:spPr>
          <a:xfrm flipV="1">
            <a:off x="3314308" y="1653887"/>
            <a:ext cx="0" cy="721036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168634" y="4975586"/>
            <a:ext cx="2291348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Straight Arrow Connector 33"/>
          <p:cNvCxnSpPr>
            <a:stCxn id="12" idx="2"/>
            <a:endCxn id="22" idx="0"/>
          </p:cNvCxnSpPr>
          <p:nvPr/>
        </p:nvCxnSpPr>
        <p:spPr>
          <a:xfrm flipH="1">
            <a:off x="3314308" y="4182436"/>
            <a:ext cx="1" cy="79315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312943" y="3641748"/>
            <a:ext cx="4350420" cy="540688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DerivatingWordType_DerivatedWordType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55552" y="3641748"/>
            <a:ext cx="1661822" cy="540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ysClr val="windowText" lastClr="000000"/>
                </a:solidFill>
              </a:rPr>
              <a:t>Derivating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27" name="Straight Arrow Connector 26"/>
          <p:cNvCxnSpPr>
            <a:stCxn id="26" idx="3"/>
            <a:endCxn id="25" idx="1"/>
          </p:cNvCxnSpPr>
          <p:nvPr/>
        </p:nvCxnSpPr>
        <p:spPr>
          <a:xfrm>
            <a:off x="6717374" y="3912092"/>
            <a:ext cx="595569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3"/>
          <p:cNvCxnSpPr>
            <a:stCxn id="25" idx="2"/>
            <a:endCxn id="22" idx="3"/>
          </p:cNvCxnSpPr>
          <p:nvPr/>
        </p:nvCxnSpPr>
        <p:spPr>
          <a:xfrm rot="5400000">
            <a:off x="6442321" y="2200098"/>
            <a:ext cx="1063494" cy="502817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3"/>
          <p:cNvCxnSpPr>
            <a:stCxn id="25" idx="0"/>
            <a:endCxn id="20" idx="3"/>
          </p:cNvCxnSpPr>
          <p:nvPr/>
        </p:nvCxnSpPr>
        <p:spPr>
          <a:xfrm rot="16200000" flipV="1">
            <a:off x="5844966" y="-1440"/>
            <a:ext cx="2258205" cy="5028171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3"/>
            <a:endCxn id="26" idx="1"/>
          </p:cNvCxnSpPr>
          <p:nvPr/>
        </p:nvCxnSpPr>
        <p:spPr>
          <a:xfrm>
            <a:off x="4459983" y="3912092"/>
            <a:ext cx="595569" cy="0"/>
          </a:xfrm>
          <a:prstGeom prst="straightConnector1">
            <a:avLst/>
          </a:prstGeom>
          <a:ln w="19050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520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4469</TotalTime>
  <Words>45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ppaille</dc:creator>
  <cp:lastModifiedBy>ppaille</cp:lastModifiedBy>
  <cp:revision>34</cp:revision>
  <dcterms:created xsi:type="dcterms:W3CDTF">2018-10-24T09:03:11Z</dcterms:created>
  <dcterms:modified xsi:type="dcterms:W3CDTF">2020-11-11T08:21:27Z</dcterms:modified>
</cp:coreProperties>
</file>