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8" r:id="rId11"/>
    <p:sldId id="270" r:id="rId12"/>
    <p:sldId id="269" r:id="rId13"/>
    <p:sldId id="26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38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89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16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19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35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1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5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02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31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4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22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00FBB-E340-4FA7-8002-B314A5E3A7A6}" type="datetimeFigureOut">
              <a:rPr lang="fr-FR" smtClean="0"/>
              <a:t>09/11/2020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01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9734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59345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4021167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125906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59345" y="4285087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1" idx="0"/>
            <a:endCxn id="5" idx="2"/>
          </p:cNvCxnSpPr>
          <p:nvPr/>
        </p:nvCxnSpPr>
        <p:spPr>
          <a:xfrm flipV="1">
            <a:off x="3190256" y="3031187"/>
            <a:ext cx="0" cy="125390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98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43352" y="2488883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50034" y="2493984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1"/>
            <a:endCxn id="5" idx="3"/>
          </p:cNvCxnSpPr>
          <p:nvPr/>
        </p:nvCxnSpPr>
        <p:spPr>
          <a:xfrm flipH="1" flipV="1">
            <a:off x="4834700" y="2759227"/>
            <a:ext cx="915334" cy="5101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004341" y="2488883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Arrow Connector 33"/>
          <p:cNvCxnSpPr>
            <a:stCxn id="14" idx="3"/>
            <a:endCxn id="7" idx="1"/>
          </p:cNvCxnSpPr>
          <p:nvPr/>
        </p:nvCxnSpPr>
        <p:spPr>
          <a:xfrm flipV="1">
            <a:off x="8041382" y="2759227"/>
            <a:ext cx="962959" cy="5101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543353" y="3755708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50035" y="3760809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33"/>
          <p:cNvCxnSpPr>
            <a:stCxn id="12" idx="1"/>
            <a:endCxn id="11" idx="3"/>
          </p:cNvCxnSpPr>
          <p:nvPr/>
        </p:nvCxnSpPr>
        <p:spPr>
          <a:xfrm flipH="1" flipV="1">
            <a:off x="4834700" y="4026052"/>
            <a:ext cx="915335" cy="5101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004341" y="3755708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7" name="Straight Arrow Connector 33"/>
          <p:cNvCxnSpPr>
            <a:stCxn id="12" idx="3"/>
            <a:endCxn id="16" idx="1"/>
          </p:cNvCxnSpPr>
          <p:nvPr/>
        </p:nvCxnSpPr>
        <p:spPr>
          <a:xfrm flipV="1">
            <a:off x="8041383" y="4026052"/>
            <a:ext cx="962958" cy="5101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33"/>
          <p:cNvCxnSpPr>
            <a:stCxn id="16" idx="0"/>
            <a:endCxn id="7" idx="2"/>
          </p:cNvCxnSpPr>
          <p:nvPr/>
        </p:nvCxnSpPr>
        <p:spPr>
          <a:xfrm flipV="1">
            <a:off x="9835252" y="3029571"/>
            <a:ext cx="0" cy="726137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3"/>
          <p:cNvCxnSpPr>
            <a:stCxn id="12" idx="0"/>
            <a:endCxn id="14" idx="2"/>
          </p:cNvCxnSpPr>
          <p:nvPr/>
        </p:nvCxnSpPr>
        <p:spPr>
          <a:xfrm flipH="1" flipV="1">
            <a:off x="6895708" y="3034672"/>
            <a:ext cx="1" cy="726137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10466" y="1436645"/>
            <a:ext cx="689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un Word est à l’origine d’un Pattern (ex : vi donne ?vi)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2828040" y="5103110"/>
            <a:ext cx="7258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un Word provient de l’</a:t>
            </a:r>
            <a:r>
              <a:rPr lang="fr-FR" dirty="0" err="1" smtClean="0"/>
              <a:t>instantiation</a:t>
            </a:r>
            <a:r>
              <a:rPr lang="fr-FR" dirty="0" smtClean="0"/>
              <a:t> d’un </a:t>
            </a:r>
            <a:r>
              <a:rPr lang="fr-FR" dirty="0" err="1" smtClean="0"/>
              <a:t>WordPattern</a:t>
            </a:r>
            <a:r>
              <a:rPr lang="fr-FR" dirty="0" smtClean="0"/>
              <a:t> (ex : ?vi donne </a:t>
            </a:r>
            <a:r>
              <a:rPr lang="fr-FR" dirty="0" err="1" smtClean="0"/>
              <a:t>ivi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0219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852164" y="2220412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852164" y="4160224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Child</a:t>
            </a:r>
          </a:p>
        </p:txBody>
      </p:sp>
      <p:cxnSp>
        <p:nvCxnSpPr>
          <p:cNvPr id="14" name="Straight Arrow Connector 13"/>
          <p:cNvCxnSpPr>
            <a:stCxn id="39" idx="0"/>
            <a:endCxn id="30" idx="2"/>
          </p:cNvCxnSpPr>
          <p:nvPr/>
        </p:nvCxnSpPr>
        <p:spPr>
          <a:xfrm flipV="1">
            <a:off x="4683075" y="2761100"/>
            <a:ext cx="0" cy="139912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603160" y="1950068"/>
            <a:ext cx="1895104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03160" y="3535021"/>
            <a:ext cx="1895104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8" name="Straight Arrow Connector 7"/>
          <p:cNvCxnSpPr>
            <a:stCxn id="5" idx="1"/>
            <a:endCxn id="30" idx="3"/>
          </p:cNvCxnSpPr>
          <p:nvPr/>
        </p:nvCxnSpPr>
        <p:spPr>
          <a:xfrm rot="10800000" flipV="1">
            <a:off x="5513986" y="2220412"/>
            <a:ext cx="1089174" cy="270344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603160" y="4160224"/>
            <a:ext cx="1895104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WordExNihilo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03160" y="2575271"/>
            <a:ext cx="1895104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7"/>
          <p:cNvCxnSpPr>
            <a:stCxn id="10" idx="1"/>
            <a:endCxn id="30" idx="3"/>
          </p:cNvCxnSpPr>
          <p:nvPr/>
        </p:nvCxnSpPr>
        <p:spPr>
          <a:xfrm rot="10800000">
            <a:off x="5513986" y="2490757"/>
            <a:ext cx="1089174" cy="354859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7"/>
          <p:cNvCxnSpPr>
            <a:stCxn id="7" idx="1"/>
            <a:endCxn id="39" idx="3"/>
          </p:cNvCxnSpPr>
          <p:nvPr/>
        </p:nvCxnSpPr>
        <p:spPr>
          <a:xfrm rot="10800000" flipV="1">
            <a:off x="5513986" y="3805364"/>
            <a:ext cx="1089174" cy="625203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7"/>
          <p:cNvCxnSpPr>
            <a:stCxn id="9" idx="1"/>
            <a:endCxn id="39" idx="3"/>
          </p:cNvCxnSpPr>
          <p:nvPr/>
        </p:nvCxnSpPr>
        <p:spPr>
          <a:xfrm flipH="1">
            <a:off x="5513986" y="4430568"/>
            <a:ext cx="1089174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603160" y="4785427"/>
            <a:ext cx="1895104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8" name="Straight Arrow Connector 7"/>
          <p:cNvCxnSpPr>
            <a:stCxn id="13" idx="1"/>
            <a:endCxn id="39" idx="3"/>
          </p:cNvCxnSpPr>
          <p:nvPr/>
        </p:nvCxnSpPr>
        <p:spPr>
          <a:xfrm rot="10800000">
            <a:off x="5513986" y="4430569"/>
            <a:ext cx="1089174" cy="625203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28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9366" y="2374923"/>
            <a:ext cx="108184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68634" y="2374923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1"/>
            <a:endCxn id="5" idx="3"/>
          </p:cNvCxnSpPr>
          <p:nvPr/>
        </p:nvCxnSpPr>
        <p:spPr>
          <a:xfrm flipH="1">
            <a:off x="1591215" y="2645267"/>
            <a:ext cx="577419" cy="0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09365" y="3641748"/>
            <a:ext cx="1081851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68635" y="3641748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33"/>
          <p:cNvCxnSpPr>
            <a:stCxn id="12" idx="1"/>
            <a:endCxn id="11" idx="3"/>
          </p:cNvCxnSpPr>
          <p:nvPr/>
        </p:nvCxnSpPr>
        <p:spPr>
          <a:xfrm flipH="1">
            <a:off x="1591216" y="3912092"/>
            <a:ext cx="577419" cy="0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3"/>
          <p:cNvCxnSpPr>
            <a:stCxn id="12" idx="0"/>
            <a:endCxn id="14" idx="2"/>
          </p:cNvCxnSpPr>
          <p:nvPr/>
        </p:nvCxnSpPr>
        <p:spPr>
          <a:xfrm flipH="1" flipV="1">
            <a:off x="3314308" y="2915611"/>
            <a:ext cx="1" cy="726137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168634" y="11131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Arrow Connector 33"/>
          <p:cNvCxnSpPr>
            <a:stCxn id="14" idx="0"/>
            <a:endCxn id="20" idx="2"/>
          </p:cNvCxnSpPr>
          <p:nvPr/>
        </p:nvCxnSpPr>
        <p:spPr>
          <a:xfrm flipV="1">
            <a:off x="3314308" y="1653887"/>
            <a:ext cx="0" cy="721036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68634" y="4975586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33"/>
          <p:cNvCxnSpPr>
            <a:stCxn id="12" idx="2"/>
            <a:endCxn id="22" idx="0"/>
          </p:cNvCxnSpPr>
          <p:nvPr/>
        </p:nvCxnSpPr>
        <p:spPr>
          <a:xfrm flipH="1">
            <a:off x="3314308" y="4182436"/>
            <a:ext cx="1" cy="79315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312943" y="3641748"/>
            <a:ext cx="435042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55552" y="364174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26"/>
          <p:cNvCxnSpPr>
            <a:stCxn id="26" idx="3"/>
            <a:endCxn id="25" idx="1"/>
          </p:cNvCxnSpPr>
          <p:nvPr/>
        </p:nvCxnSpPr>
        <p:spPr>
          <a:xfrm>
            <a:off x="6717374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3"/>
          <p:cNvCxnSpPr>
            <a:stCxn id="25" idx="2"/>
            <a:endCxn id="22" idx="3"/>
          </p:cNvCxnSpPr>
          <p:nvPr/>
        </p:nvCxnSpPr>
        <p:spPr>
          <a:xfrm rot="5400000">
            <a:off x="6442321" y="2200098"/>
            <a:ext cx="1063494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3"/>
          <p:cNvCxnSpPr>
            <a:stCxn id="25" idx="0"/>
            <a:endCxn id="20" idx="3"/>
          </p:cNvCxnSpPr>
          <p:nvPr/>
        </p:nvCxnSpPr>
        <p:spPr>
          <a:xfrm rot="16200000" flipV="1">
            <a:off x="5844966" y="-1440"/>
            <a:ext cx="2258205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26" idx="1"/>
          </p:cNvCxnSpPr>
          <p:nvPr/>
        </p:nvCxnSpPr>
        <p:spPr>
          <a:xfrm>
            <a:off x="4459983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520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262500" y="414043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5078" y="4140439"/>
            <a:ext cx="345382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WordConcatenatedComponant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3"/>
            <a:endCxn id="5" idx="1"/>
          </p:cNvCxnSpPr>
          <p:nvPr/>
        </p:nvCxnSpPr>
        <p:spPr>
          <a:xfrm>
            <a:off x="8258898" y="4410783"/>
            <a:ext cx="100360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86314" y="2834577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WordConcatenated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33"/>
          <p:cNvCxnSpPr>
            <a:stCxn id="14" idx="0"/>
            <a:endCxn id="8" idx="2"/>
          </p:cNvCxnSpPr>
          <p:nvPr/>
        </p:nvCxnSpPr>
        <p:spPr>
          <a:xfrm flipV="1">
            <a:off x="6531988" y="3375265"/>
            <a:ext cx="0" cy="7651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179632" y="2834577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33"/>
          <p:cNvCxnSpPr>
            <a:stCxn id="8" idx="1"/>
            <a:endCxn id="26" idx="3"/>
          </p:cNvCxnSpPr>
          <p:nvPr/>
        </p:nvCxnSpPr>
        <p:spPr>
          <a:xfrm flipH="1">
            <a:off x="4470980" y="3104921"/>
            <a:ext cx="915334" cy="0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65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9734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125906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08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9734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125906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98865" y="3816536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04994" y="3816536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flipV="1">
            <a:off x="2844539" y="3031187"/>
            <a:ext cx="0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1"/>
            <a:endCxn id="25" idx="3"/>
          </p:cNvCxnSpPr>
          <p:nvPr/>
        </p:nvCxnSpPr>
        <p:spPr>
          <a:xfrm flipH="1">
            <a:off x="3990212" y="4086880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2" idx="2"/>
          </p:cNvCxnSpPr>
          <p:nvPr/>
        </p:nvCxnSpPr>
        <p:spPr>
          <a:xfrm flipV="1">
            <a:off x="8125905" y="3031187"/>
            <a:ext cx="1414740" cy="1055693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0"/>
            <a:endCxn id="6" idx="2"/>
          </p:cNvCxnSpPr>
          <p:nvPr/>
        </p:nvCxnSpPr>
        <p:spPr>
          <a:xfrm flipV="1">
            <a:off x="6365450" y="3031187"/>
            <a:ext cx="1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9734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125906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98865" y="3816536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04994" y="3816536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flipV="1">
            <a:off x="2844539" y="3031187"/>
            <a:ext cx="0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1"/>
            <a:endCxn id="25" idx="3"/>
          </p:cNvCxnSpPr>
          <p:nvPr/>
        </p:nvCxnSpPr>
        <p:spPr>
          <a:xfrm flipH="1">
            <a:off x="3990212" y="4086880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2" idx="2"/>
          </p:cNvCxnSpPr>
          <p:nvPr/>
        </p:nvCxnSpPr>
        <p:spPr>
          <a:xfrm flipV="1">
            <a:off x="8125905" y="3031187"/>
            <a:ext cx="1414740" cy="1055693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0"/>
            <a:endCxn id="6" idx="2"/>
          </p:cNvCxnSpPr>
          <p:nvPr/>
        </p:nvCxnSpPr>
        <p:spPr>
          <a:xfrm flipV="1">
            <a:off x="6365450" y="3031187"/>
            <a:ext cx="1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490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9480" y="2490499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4720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4418" y="2490499"/>
            <a:ext cx="4576712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236068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451130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331863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/>
          <p:cNvCxnSpPr>
            <a:stCxn id="30" idx="0"/>
            <a:endCxn id="6" idx="2"/>
          </p:cNvCxnSpPr>
          <p:nvPr/>
        </p:nvCxnSpPr>
        <p:spPr>
          <a:xfrm flipV="1">
            <a:off x="6162774" y="3031187"/>
            <a:ext cx="0" cy="724075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03101" y="4707368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19005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1" name="Straight Arrow Connector 33"/>
          <p:cNvCxnSpPr>
            <a:stCxn id="36" idx="3"/>
            <a:endCxn id="39" idx="2"/>
          </p:cNvCxnSpPr>
          <p:nvPr/>
        </p:nvCxnSpPr>
        <p:spPr>
          <a:xfrm flipV="1">
            <a:off x="9614791" y="4295950"/>
            <a:ext cx="935125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3"/>
          <p:cNvCxnSpPr>
            <a:stCxn id="36" idx="1"/>
            <a:endCxn id="30" idx="2"/>
          </p:cNvCxnSpPr>
          <p:nvPr/>
        </p:nvCxnSpPr>
        <p:spPr>
          <a:xfrm rot="10800000">
            <a:off x="6162775" y="4295950"/>
            <a:ext cx="1040327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20174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13"/>
          <p:cNvCxnSpPr>
            <a:stCxn id="30" idx="1"/>
            <a:endCxn id="13" idx="3"/>
          </p:cNvCxnSpPr>
          <p:nvPr/>
        </p:nvCxnSpPr>
        <p:spPr>
          <a:xfrm flipH="1">
            <a:off x="4581996" y="4025606"/>
            <a:ext cx="749867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17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74064" y="2961840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3195" y="2961840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9325" y="2961840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754543" y="3232184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7890236" y="3232184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474064" y="4269023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  <a:endCxn id="2" idx="2"/>
          </p:cNvCxnSpPr>
          <p:nvPr/>
        </p:nvCxnSpPr>
        <p:spPr>
          <a:xfrm flipV="1">
            <a:off x="9480692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69325" y="4269023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7890236" y="4539367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  <a:endCxn id="6" idx="2"/>
          </p:cNvCxnSpPr>
          <p:nvPr/>
        </p:nvCxnSpPr>
        <p:spPr>
          <a:xfrm flipV="1">
            <a:off x="6129781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463195" y="165465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33"/>
          <p:cNvCxnSpPr>
            <a:stCxn id="5" idx="0"/>
            <a:endCxn id="19" idx="2"/>
          </p:cNvCxnSpPr>
          <p:nvPr/>
        </p:nvCxnSpPr>
        <p:spPr>
          <a:xfrm flipV="1">
            <a:off x="2608869" y="2195346"/>
            <a:ext cx="0" cy="76649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617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001925" y="2364808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11661" y="3575159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Child</a:t>
            </a:r>
          </a:p>
        </p:txBody>
      </p:sp>
      <p:cxnSp>
        <p:nvCxnSpPr>
          <p:cNvPr id="14" name="Straight Arrow Connector 13"/>
          <p:cNvCxnSpPr>
            <a:stCxn id="39" idx="0"/>
            <a:endCxn id="30" idx="2"/>
          </p:cNvCxnSpPr>
          <p:nvPr/>
        </p:nvCxnSpPr>
        <p:spPr>
          <a:xfrm flipH="1" flipV="1">
            <a:off x="5832836" y="2905496"/>
            <a:ext cx="9736" cy="669663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136523" y="3576694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LetterCluster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Arrow Connector 5"/>
          <p:cNvCxnSpPr>
            <a:stCxn id="39" idx="1"/>
            <a:endCxn id="5" idx="3"/>
          </p:cNvCxnSpPr>
          <p:nvPr/>
        </p:nvCxnSpPr>
        <p:spPr>
          <a:xfrm flipH="1">
            <a:off x="3798345" y="3845503"/>
            <a:ext cx="1213316" cy="1535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079433" y="339049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66FF"/>
                </a:solidFill>
              </a:rPr>
              <a:t>1,2,3</a:t>
            </a:r>
            <a:endParaRPr lang="fr-FR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2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882738" y="234575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37898" y="2345758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999720" y="2630241"/>
            <a:ext cx="883018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230675" y="2345758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28480" y="234575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33"/>
          <p:cNvCxnSpPr>
            <a:stCxn id="9" idx="3"/>
            <a:endCxn id="10" idx="1"/>
          </p:cNvCxnSpPr>
          <p:nvPr/>
        </p:nvCxnSpPr>
        <p:spPr>
          <a:xfrm>
            <a:off x="8642365" y="2616102"/>
            <a:ext cx="68611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33"/>
          <p:cNvCxnSpPr>
            <a:stCxn id="9" idx="1"/>
            <a:endCxn id="30" idx="3"/>
          </p:cNvCxnSpPr>
          <p:nvPr/>
        </p:nvCxnSpPr>
        <p:spPr>
          <a:xfrm flipH="1">
            <a:off x="5544560" y="2616102"/>
            <a:ext cx="68611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882738" y="4093680"/>
            <a:ext cx="1661822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37898" y="4093680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Arrow Connector 20"/>
          <p:cNvCxnSpPr>
            <a:stCxn id="16" idx="1"/>
            <a:endCxn id="20" idx="3"/>
          </p:cNvCxnSpPr>
          <p:nvPr/>
        </p:nvCxnSpPr>
        <p:spPr>
          <a:xfrm flipH="1">
            <a:off x="2999720" y="4364024"/>
            <a:ext cx="883018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3"/>
          <p:cNvCxnSpPr>
            <a:stCxn id="20" idx="0"/>
            <a:endCxn id="39" idx="2"/>
          </p:cNvCxnSpPr>
          <p:nvPr/>
        </p:nvCxnSpPr>
        <p:spPr>
          <a:xfrm flipV="1">
            <a:off x="2168809" y="2886446"/>
            <a:ext cx="0" cy="120723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3"/>
          <p:cNvCxnSpPr>
            <a:stCxn id="16" idx="0"/>
            <a:endCxn id="30" idx="2"/>
          </p:cNvCxnSpPr>
          <p:nvPr/>
        </p:nvCxnSpPr>
        <p:spPr>
          <a:xfrm flipV="1">
            <a:off x="4713649" y="2886446"/>
            <a:ext cx="0" cy="1207234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51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544654" y="2232637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44654" y="3980559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WordExNihilo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0"/>
            <a:endCxn id="5" idx="2"/>
          </p:cNvCxnSpPr>
          <p:nvPr/>
        </p:nvCxnSpPr>
        <p:spPr>
          <a:xfrm flipV="1">
            <a:off x="8690328" y="2773325"/>
            <a:ext cx="0" cy="1207234"/>
          </a:xfrm>
          <a:prstGeom prst="straightConnector1">
            <a:avLst/>
          </a:prstGeom>
          <a:ln w="1905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999814" y="2232637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Arrow Connector 33"/>
          <p:cNvCxnSpPr/>
          <p:nvPr/>
        </p:nvCxnSpPr>
        <p:spPr>
          <a:xfrm flipH="1" flipV="1">
            <a:off x="6661636" y="2778088"/>
            <a:ext cx="883018" cy="1207234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454974" y="3980559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Child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Arrow Connector 33"/>
          <p:cNvCxnSpPr>
            <a:stCxn id="14" idx="1"/>
            <a:endCxn id="27" idx="3"/>
          </p:cNvCxnSpPr>
          <p:nvPr/>
        </p:nvCxnSpPr>
        <p:spPr>
          <a:xfrm flipH="1">
            <a:off x="4116796" y="4250903"/>
            <a:ext cx="3427858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454974" y="2232637"/>
            <a:ext cx="1661822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Parent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116796" y="2517120"/>
            <a:ext cx="883018" cy="0"/>
          </a:xfrm>
          <a:prstGeom prst="straightConnector1">
            <a:avLst/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33"/>
          <p:cNvCxnSpPr>
            <a:endCxn id="12" idx="2"/>
          </p:cNvCxnSpPr>
          <p:nvPr/>
        </p:nvCxnSpPr>
        <p:spPr>
          <a:xfrm flipV="1">
            <a:off x="3285885" y="2773325"/>
            <a:ext cx="0" cy="120723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71480" y="869016"/>
            <a:ext cx="6895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un Word provient de l’</a:t>
            </a:r>
            <a:r>
              <a:rPr lang="fr-FR" dirty="0" err="1" smtClean="0"/>
              <a:t>instantiation</a:t>
            </a:r>
            <a:r>
              <a:rPr lang="fr-FR" dirty="0" smtClean="0"/>
              <a:t> d’un Pattern (ex : v? donne vi)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078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118</Words>
  <Application>Microsoft Office PowerPoint</Application>
  <PresentationFormat>Widescreen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ppaille</dc:creator>
  <cp:lastModifiedBy>ppaille</cp:lastModifiedBy>
  <cp:revision>21</cp:revision>
  <dcterms:created xsi:type="dcterms:W3CDTF">2018-10-24T09:03:11Z</dcterms:created>
  <dcterms:modified xsi:type="dcterms:W3CDTF">2020-11-09T17:07:45Z</dcterms:modified>
</cp:coreProperties>
</file>