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9" r:id="rId3"/>
    <p:sldId id="275" r:id="rId4"/>
    <p:sldId id="280" r:id="rId5"/>
    <p:sldId id="263" r:id="rId6"/>
    <p:sldId id="277" r:id="rId7"/>
    <p:sldId id="274" r:id="rId8"/>
    <p:sldId id="269" r:id="rId9"/>
    <p:sldId id="267" r:id="rId10"/>
    <p:sldId id="264" r:id="rId11"/>
    <p:sldId id="272" r:id="rId12"/>
    <p:sldId id="259" r:id="rId13"/>
    <p:sldId id="260" r:id="rId14"/>
    <p:sldId id="261" r:id="rId15"/>
    <p:sldId id="281" r:id="rId16"/>
    <p:sldId id="282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FF"/>
    <a:srgbClr val="FFFFCC"/>
    <a:srgbClr val="FFCC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3" d="100"/>
          <a:sy n="133" d="100"/>
        </p:scale>
        <p:origin x="398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17/01/2021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383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17/01/2021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89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17/01/2021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16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17/01/2021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196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17/01/2021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356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17/01/2021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517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17/01/2021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754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17/01/2021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02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17/01/2021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319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17/01/2021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46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17/01/2021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225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00FBB-E340-4FA7-8002-B314A5E3A7A6}" type="datetimeFigureOut">
              <a:rPr lang="fr-FR" smtClean="0"/>
              <a:t>17/01/2021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1019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18517" y="1633926"/>
            <a:ext cx="144156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14884" y="3669844"/>
            <a:ext cx="173202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887107" y="2655248"/>
            <a:ext cx="3116065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LetterOrSymbol_Language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1" name="Straight Arrow Connector 10"/>
          <p:cNvCxnSpPr>
            <a:stCxn id="9" idx="1"/>
            <a:endCxn id="18" idx="3"/>
          </p:cNvCxnSpPr>
          <p:nvPr/>
        </p:nvCxnSpPr>
        <p:spPr>
          <a:xfrm flipH="1">
            <a:off x="5311668" y="2925592"/>
            <a:ext cx="57543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0"/>
            <a:endCxn id="7" idx="2"/>
          </p:cNvCxnSpPr>
          <p:nvPr/>
        </p:nvCxnSpPr>
        <p:spPr>
          <a:xfrm flipH="1" flipV="1">
            <a:off x="7439298" y="2174614"/>
            <a:ext cx="5842" cy="48063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967223" y="2655248"/>
            <a:ext cx="2344445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LetterOrSymbol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14884" y="4397786"/>
            <a:ext cx="173202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Symbol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2" name="Straight Arrow Connector 33"/>
          <p:cNvCxnSpPr>
            <a:stCxn id="20" idx="1"/>
            <a:endCxn id="18" idx="2"/>
          </p:cNvCxnSpPr>
          <p:nvPr/>
        </p:nvCxnSpPr>
        <p:spPr>
          <a:xfrm rot="10800000">
            <a:off x="4139446" y="3195936"/>
            <a:ext cx="575438" cy="1472194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33"/>
          <p:cNvCxnSpPr>
            <a:stCxn id="8" idx="1"/>
            <a:endCxn id="18" idx="2"/>
          </p:cNvCxnSpPr>
          <p:nvPr/>
        </p:nvCxnSpPr>
        <p:spPr>
          <a:xfrm rot="10800000">
            <a:off x="4139446" y="3195936"/>
            <a:ext cx="575438" cy="744252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980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74064" y="2961840"/>
            <a:ext cx="2013256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63195" y="2961840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69325" y="2961840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754543" y="3232184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7890236" y="3232184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474064" y="4269023"/>
            <a:ext cx="2013256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9" name="Straight Arrow Connector 8"/>
          <p:cNvCxnSpPr>
            <a:stCxn id="7" idx="0"/>
            <a:endCxn id="2" idx="2"/>
          </p:cNvCxnSpPr>
          <p:nvPr/>
        </p:nvCxnSpPr>
        <p:spPr>
          <a:xfrm flipV="1">
            <a:off x="9480692" y="3502528"/>
            <a:ext cx="0" cy="76649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369325" y="4269023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Word_LanguageWord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>
            <a:off x="7890236" y="4539367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0"/>
            <a:endCxn id="6" idx="2"/>
          </p:cNvCxnSpPr>
          <p:nvPr/>
        </p:nvCxnSpPr>
        <p:spPr>
          <a:xfrm flipV="1">
            <a:off x="6129781" y="3502528"/>
            <a:ext cx="0" cy="76649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463195" y="1654658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0" name="Straight Arrow Connector 33"/>
          <p:cNvCxnSpPr>
            <a:stCxn id="5" idx="0"/>
            <a:endCxn id="19" idx="2"/>
          </p:cNvCxnSpPr>
          <p:nvPr/>
        </p:nvCxnSpPr>
        <p:spPr>
          <a:xfrm flipV="1">
            <a:off x="2608869" y="2195346"/>
            <a:ext cx="0" cy="766494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617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72912" y="2889398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62043" y="2889398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68173" y="2889398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953391" y="3159742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8089084" y="3159742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148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40688" y="3153517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8865" y="249049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04995" y="2490499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990213" y="2760843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0"/>
          </p:cNvCxnSpPr>
          <p:nvPr/>
        </p:nvCxnSpPr>
        <p:spPr>
          <a:xfrm>
            <a:off x="8125906" y="2760843"/>
            <a:ext cx="1445693" cy="392674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698865" y="3816536"/>
            <a:ext cx="229134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04994" y="3816536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9" name="Straight Arrow Connector 28"/>
          <p:cNvCxnSpPr>
            <a:stCxn id="25" idx="0"/>
            <a:endCxn id="5" idx="2"/>
          </p:cNvCxnSpPr>
          <p:nvPr/>
        </p:nvCxnSpPr>
        <p:spPr>
          <a:xfrm flipV="1">
            <a:off x="2844539" y="3031187"/>
            <a:ext cx="0" cy="785349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8" idx="1"/>
            <a:endCxn id="25" idx="3"/>
          </p:cNvCxnSpPr>
          <p:nvPr/>
        </p:nvCxnSpPr>
        <p:spPr>
          <a:xfrm flipH="1">
            <a:off x="3990212" y="4086880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8" idx="3"/>
            <a:endCxn id="2" idx="2"/>
          </p:cNvCxnSpPr>
          <p:nvPr/>
        </p:nvCxnSpPr>
        <p:spPr>
          <a:xfrm flipV="1">
            <a:off x="8125905" y="3694205"/>
            <a:ext cx="1445694" cy="392675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8" idx="0"/>
            <a:endCxn id="6" idx="2"/>
          </p:cNvCxnSpPr>
          <p:nvPr/>
        </p:nvCxnSpPr>
        <p:spPr>
          <a:xfrm flipV="1">
            <a:off x="6365450" y="3031187"/>
            <a:ext cx="1" cy="785349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14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09067" y="3153517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8865" y="249049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04995" y="2490499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990213" y="2760843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0"/>
          </p:cNvCxnSpPr>
          <p:nvPr/>
        </p:nvCxnSpPr>
        <p:spPr>
          <a:xfrm>
            <a:off x="8125906" y="2760843"/>
            <a:ext cx="1714072" cy="392674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698865" y="3816536"/>
            <a:ext cx="229134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04994" y="3816536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DerivatedWordType_Language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9" name="Straight Arrow Connector 28"/>
          <p:cNvCxnSpPr>
            <a:stCxn id="25" idx="0"/>
            <a:endCxn id="5" idx="2"/>
          </p:cNvCxnSpPr>
          <p:nvPr/>
        </p:nvCxnSpPr>
        <p:spPr>
          <a:xfrm flipV="1">
            <a:off x="2844539" y="3031187"/>
            <a:ext cx="0" cy="785349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8" idx="1"/>
            <a:endCxn id="25" idx="3"/>
          </p:cNvCxnSpPr>
          <p:nvPr/>
        </p:nvCxnSpPr>
        <p:spPr>
          <a:xfrm flipH="1">
            <a:off x="3990212" y="4086880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8" idx="3"/>
            <a:endCxn id="2" idx="2"/>
          </p:cNvCxnSpPr>
          <p:nvPr/>
        </p:nvCxnSpPr>
        <p:spPr>
          <a:xfrm flipV="1">
            <a:off x="8125905" y="3694205"/>
            <a:ext cx="1714073" cy="392675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8" idx="0"/>
            <a:endCxn id="6" idx="2"/>
          </p:cNvCxnSpPr>
          <p:nvPr/>
        </p:nvCxnSpPr>
        <p:spPr>
          <a:xfrm flipV="1">
            <a:off x="6365450" y="3031187"/>
            <a:ext cx="1" cy="785349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490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89480" y="2490499"/>
            <a:ext cx="229134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44720" y="249049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74418" y="2490499"/>
            <a:ext cx="4576712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DerivatingWordType_DerivatedWordType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236068" y="2760843"/>
            <a:ext cx="63835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8451130" y="2760843"/>
            <a:ext cx="63835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331863" y="3755262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2" name="Straight Arrow Connector 31"/>
          <p:cNvCxnSpPr>
            <a:stCxn id="30" idx="0"/>
            <a:endCxn id="6" idx="2"/>
          </p:cNvCxnSpPr>
          <p:nvPr/>
        </p:nvCxnSpPr>
        <p:spPr>
          <a:xfrm flipV="1">
            <a:off x="6162774" y="3031187"/>
            <a:ext cx="0" cy="724075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203101" y="4707368"/>
            <a:ext cx="241169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19005" y="3755262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41" name="Straight Arrow Connector 33"/>
          <p:cNvCxnSpPr>
            <a:stCxn id="36" idx="3"/>
            <a:endCxn id="39" idx="2"/>
          </p:cNvCxnSpPr>
          <p:nvPr/>
        </p:nvCxnSpPr>
        <p:spPr>
          <a:xfrm flipV="1">
            <a:off x="9614791" y="4295950"/>
            <a:ext cx="935125" cy="681762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33"/>
          <p:cNvCxnSpPr>
            <a:stCxn id="36" idx="1"/>
            <a:endCxn id="30" idx="2"/>
          </p:cNvCxnSpPr>
          <p:nvPr/>
        </p:nvCxnSpPr>
        <p:spPr>
          <a:xfrm rot="10800000">
            <a:off x="6162775" y="4295950"/>
            <a:ext cx="1040327" cy="681762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839130" y="3758614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LetterCluster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4" name="Straight Arrow Connector 13"/>
          <p:cNvCxnSpPr>
            <a:stCxn id="30" idx="1"/>
            <a:endCxn id="13" idx="3"/>
          </p:cNvCxnSpPr>
          <p:nvPr/>
        </p:nvCxnSpPr>
        <p:spPr>
          <a:xfrm flipH="1">
            <a:off x="4500952" y="4025606"/>
            <a:ext cx="830911" cy="3352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175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727307" y="3404726"/>
            <a:ext cx="179893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WordToCome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16" name="Rectangle 215"/>
          <p:cNvSpPr/>
          <p:nvPr/>
        </p:nvSpPr>
        <p:spPr>
          <a:xfrm>
            <a:off x="6281887" y="3404726"/>
            <a:ext cx="194361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17" name="Rectangle 216"/>
          <p:cNvSpPr/>
          <p:nvPr/>
        </p:nvSpPr>
        <p:spPr>
          <a:xfrm>
            <a:off x="3727307" y="2290672"/>
            <a:ext cx="1798938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18" name="Straight Arrow Connector 33"/>
          <p:cNvCxnSpPr>
            <a:stCxn id="19" idx="0"/>
            <a:endCxn id="217" idx="2"/>
          </p:cNvCxnSpPr>
          <p:nvPr/>
        </p:nvCxnSpPr>
        <p:spPr>
          <a:xfrm flipV="1">
            <a:off x="4626776" y="2831360"/>
            <a:ext cx="0" cy="573366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Arrow Connector 220"/>
          <p:cNvCxnSpPr>
            <a:stCxn id="19" idx="3"/>
            <a:endCxn id="216" idx="1"/>
          </p:cNvCxnSpPr>
          <p:nvPr/>
        </p:nvCxnSpPr>
        <p:spPr>
          <a:xfrm>
            <a:off x="5526245" y="3675070"/>
            <a:ext cx="755642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365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2278" y="2178591"/>
            <a:ext cx="1899329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Sentence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07244" y="2178591"/>
            <a:ext cx="2854417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Sentence_Language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13" idx="0"/>
            <a:endCxn id="5" idx="2"/>
          </p:cNvCxnSpPr>
          <p:nvPr/>
        </p:nvCxnSpPr>
        <p:spPr>
          <a:xfrm flipV="1">
            <a:off x="1531943" y="2719279"/>
            <a:ext cx="0" cy="53470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8807237" y="1105656"/>
            <a:ext cx="285441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2278" y="3253985"/>
            <a:ext cx="1899329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SentenceWord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4" name="Straight Arrow Connector 13"/>
          <p:cNvCxnSpPr>
            <a:stCxn id="13" idx="2"/>
            <a:endCxn id="26" idx="0"/>
          </p:cNvCxnSpPr>
          <p:nvPr/>
        </p:nvCxnSpPr>
        <p:spPr>
          <a:xfrm>
            <a:off x="1531943" y="3794673"/>
            <a:ext cx="0" cy="555452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6" idx="1"/>
            <a:endCxn id="5" idx="3"/>
          </p:cNvCxnSpPr>
          <p:nvPr/>
        </p:nvCxnSpPr>
        <p:spPr>
          <a:xfrm flipH="1">
            <a:off x="2481607" y="2448935"/>
            <a:ext cx="632563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8807235" y="4350125"/>
            <a:ext cx="285441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LanguageWord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2" name="Straight Arrow Connector 101"/>
          <p:cNvCxnSpPr>
            <a:stCxn id="57" idx="3"/>
            <a:endCxn id="101" idx="2"/>
          </p:cNvCxnSpPr>
          <p:nvPr/>
        </p:nvCxnSpPr>
        <p:spPr>
          <a:xfrm flipV="1">
            <a:off x="8396702" y="4890813"/>
            <a:ext cx="1837742" cy="1190153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43" idx="0"/>
            <a:endCxn id="6" idx="2"/>
          </p:cNvCxnSpPr>
          <p:nvPr/>
        </p:nvCxnSpPr>
        <p:spPr>
          <a:xfrm flipV="1">
            <a:off x="10234444" y="2719279"/>
            <a:ext cx="9" cy="53470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82278" y="4350125"/>
            <a:ext cx="1899329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3" name="Straight Arrow Connector 32"/>
          <p:cNvCxnSpPr>
            <a:stCxn id="6" idx="0"/>
            <a:endCxn id="39" idx="2"/>
          </p:cNvCxnSpPr>
          <p:nvPr/>
        </p:nvCxnSpPr>
        <p:spPr>
          <a:xfrm flipH="1" flipV="1">
            <a:off x="10234446" y="1646344"/>
            <a:ext cx="7" cy="53224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8807235" y="3253985"/>
            <a:ext cx="285441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mtClean="0">
                <a:solidFill>
                  <a:sysClr val="windowText" lastClr="000000"/>
                </a:solidFill>
              </a:rPr>
              <a:t>Sentence_Language^2Word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48" name="Straight Arrow Connector 47"/>
          <p:cNvCxnSpPr>
            <a:stCxn id="43" idx="2"/>
            <a:endCxn id="101" idx="0"/>
          </p:cNvCxnSpPr>
          <p:nvPr/>
        </p:nvCxnSpPr>
        <p:spPr>
          <a:xfrm>
            <a:off x="10234444" y="3794673"/>
            <a:ext cx="0" cy="555452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542285" y="5810622"/>
            <a:ext cx="2854417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Word__</a:t>
            </a:r>
            <a:r>
              <a:rPr lang="fr-FR" dirty="0" err="1" smtClean="0">
                <a:solidFill>
                  <a:sysClr val="windowText" lastClr="000000"/>
                </a:solidFill>
              </a:rPr>
              <a:t>LanguageWord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884720" y="5071803"/>
            <a:ext cx="2126029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Word__</a:t>
            </a:r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66" name="Straight Arrow Connector 65"/>
          <p:cNvCxnSpPr>
            <a:stCxn id="63" idx="1"/>
            <a:endCxn id="26" idx="2"/>
          </p:cNvCxnSpPr>
          <p:nvPr/>
        </p:nvCxnSpPr>
        <p:spPr>
          <a:xfrm rot="10800000">
            <a:off x="1531944" y="4890813"/>
            <a:ext cx="1352777" cy="451334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63" idx="3"/>
            <a:endCxn id="39" idx="3"/>
          </p:cNvCxnSpPr>
          <p:nvPr/>
        </p:nvCxnSpPr>
        <p:spPr>
          <a:xfrm flipV="1">
            <a:off x="5010749" y="1376000"/>
            <a:ext cx="6650905" cy="3966147"/>
          </a:xfrm>
          <a:prstGeom prst="bentConnector3">
            <a:avLst>
              <a:gd name="adj1" fmla="val 103437"/>
            </a:avLst>
          </a:prstGeom>
          <a:ln w="63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1432549" y="3528047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R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252502" y="3538954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R</a:t>
            </a:r>
            <a:endParaRPr lang="fr-FR" sz="1200" dirty="0">
              <a:solidFill>
                <a:srgbClr val="FF0000"/>
              </a:solidFill>
            </a:endParaRPr>
          </a:p>
        </p:txBody>
      </p:sp>
      <p:cxnSp>
        <p:nvCxnSpPr>
          <p:cNvPr id="75" name="Straight Arrow Connector 74"/>
          <p:cNvCxnSpPr>
            <a:stCxn id="57" idx="1"/>
            <a:endCxn id="63" idx="2"/>
          </p:cNvCxnSpPr>
          <p:nvPr/>
        </p:nvCxnSpPr>
        <p:spPr>
          <a:xfrm rot="10800000">
            <a:off x="3947735" y="5612492"/>
            <a:ext cx="1594550" cy="468475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2884720" y="3251527"/>
            <a:ext cx="545148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SentenceWord</a:t>
            </a:r>
            <a:r>
              <a:rPr lang="fr-FR" dirty="0" smtClean="0">
                <a:solidFill>
                  <a:sysClr val="windowText" lastClr="000000"/>
                </a:solidFill>
              </a:rPr>
              <a:t>__</a:t>
            </a:r>
            <a:r>
              <a:rPr lang="fr-FR" dirty="0" err="1" smtClean="0">
                <a:solidFill>
                  <a:sysClr val="windowText" lastClr="000000"/>
                </a:solidFill>
              </a:rPr>
              <a:t>LanguageWord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79" name="Straight Arrow Connector 78"/>
          <p:cNvCxnSpPr>
            <a:stCxn id="78" idx="1"/>
            <a:endCxn id="13" idx="3"/>
          </p:cNvCxnSpPr>
          <p:nvPr/>
        </p:nvCxnSpPr>
        <p:spPr>
          <a:xfrm flipH="1">
            <a:off x="2481607" y="3521871"/>
            <a:ext cx="403113" cy="24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8" idx="3"/>
            <a:endCxn id="43" idx="1"/>
          </p:cNvCxnSpPr>
          <p:nvPr/>
        </p:nvCxnSpPr>
        <p:spPr>
          <a:xfrm>
            <a:off x="8336200" y="3521871"/>
            <a:ext cx="471035" cy="24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endCxn id="57" idx="0"/>
          </p:cNvCxnSpPr>
          <p:nvPr/>
        </p:nvCxnSpPr>
        <p:spPr>
          <a:xfrm>
            <a:off x="6939242" y="3792215"/>
            <a:ext cx="30252" cy="2018407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884720" y="1100473"/>
            <a:ext cx="1899329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Book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8" name="Straight Arrow Connector 27"/>
          <p:cNvCxnSpPr>
            <a:stCxn id="29" idx="3"/>
            <a:endCxn id="27" idx="1"/>
          </p:cNvCxnSpPr>
          <p:nvPr/>
        </p:nvCxnSpPr>
        <p:spPr>
          <a:xfrm flipV="1">
            <a:off x="2481607" y="1370817"/>
            <a:ext cx="403113" cy="32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82278" y="1103731"/>
            <a:ext cx="1899329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BookSentence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2" name="Straight Arrow Connector 31"/>
          <p:cNvCxnSpPr>
            <a:stCxn id="29" idx="2"/>
            <a:endCxn id="5" idx="0"/>
          </p:cNvCxnSpPr>
          <p:nvPr/>
        </p:nvCxnSpPr>
        <p:spPr>
          <a:xfrm>
            <a:off x="1531943" y="1644419"/>
            <a:ext cx="0" cy="534172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51411" y="1390625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R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240956" y="1100473"/>
            <a:ext cx="3095244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Book__</a:t>
            </a:r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6" name="Straight Arrow Connector 35"/>
          <p:cNvCxnSpPr>
            <a:stCxn id="34" idx="1"/>
            <a:endCxn id="27" idx="3"/>
          </p:cNvCxnSpPr>
          <p:nvPr/>
        </p:nvCxnSpPr>
        <p:spPr>
          <a:xfrm flipH="1">
            <a:off x="4784049" y="1370817"/>
            <a:ext cx="456907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4" idx="3"/>
            <a:endCxn id="39" idx="1"/>
          </p:cNvCxnSpPr>
          <p:nvPr/>
        </p:nvCxnSpPr>
        <p:spPr>
          <a:xfrm>
            <a:off x="8336200" y="1370817"/>
            <a:ext cx="471037" cy="518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30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442729" y="3215397"/>
            <a:ext cx="173202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18141" y="3215397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LetterCluster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76968" y="3215397"/>
            <a:ext cx="2568756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LetterClusterLetter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Straight Arrow Connector 14"/>
          <p:cNvCxnSpPr>
            <a:stCxn id="14" idx="1"/>
            <a:endCxn id="13" idx="3"/>
          </p:cNvCxnSpPr>
          <p:nvPr/>
        </p:nvCxnSpPr>
        <p:spPr>
          <a:xfrm flipH="1">
            <a:off x="4679963" y="3485741"/>
            <a:ext cx="59700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3"/>
            <a:endCxn id="8" idx="1"/>
          </p:cNvCxnSpPr>
          <p:nvPr/>
        </p:nvCxnSpPr>
        <p:spPr>
          <a:xfrm>
            <a:off x="7845724" y="3485741"/>
            <a:ext cx="597005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9440981" y="2232095"/>
            <a:ext cx="2344445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LetterOrSymbol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442729" y="4198699"/>
            <a:ext cx="173202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Symbol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18141" y="2232095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L#OrS#Cluster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276968" y="2232095"/>
            <a:ext cx="256875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L#OrS</a:t>
            </a:r>
            <a:r>
              <a:rPr lang="fr-FR" dirty="0" err="1">
                <a:solidFill>
                  <a:sysClr val="windowText" lastClr="000000"/>
                </a:solidFill>
              </a:rPr>
              <a:t>#</a:t>
            </a:r>
            <a:r>
              <a:rPr lang="fr-FR" dirty="0" err="1" smtClean="0">
                <a:solidFill>
                  <a:sysClr val="windowText" lastClr="000000"/>
                </a:solidFill>
              </a:rPr>
              <a:t>ClusterLetter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7" name="Straight Arrow Connector 26"/>
          <p:cNvCxnSpPr>
            <a:stCxn id="26" idx="1"/>
            <a:endCxn id="25" idx="3"/>
          </p:cNvCxnSpPr>
          <p:nvPr/>
        </p:nvCxnSpPr>
        <p:spPr>
          <a:xfrm flipH="1">
            <a:off x="4679963" y="2502439"/>
            <a:ext cx="59700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6" idx="3"/>
            <a:endCxn id="18" idx="1"/>
          </p:cNvCxnSpPr>
          <p:nvPr/>
        </p:nvCxnSpPr>
        <p:spPr>
          <a:xfrm>
            <a:off x="7845725" y="2502439"/>
            <a:ext cx="1595256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33"/>
          <p:cNvCxnSpPr>
            <a:stCxn id="20" idx="3"/>
            <a:endCxn id="18" idx="2"/>
          </p:cNvCxnSpPr>
          <p:nvPr/>
        </p:nvCxnSpPr>
        <p:spPr>
          <a:xfrm flipV="1">
            <a:off x="10174756" y="2772783"/>
            <a:ext cx="438448" cy="1696260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33"/>
          <p:cNvCxnSpPr>
            <a:stCxn id="8" idx="3"/>
            <a:endCxn id="18" idx="2"/>
          </p:cNvCxnSpPr>
          <p:nvPr/>
        </p:nvCxnSpPr>
        <p:spPr>
          <a:xfrm flipV="1">
            <a:off x="10174756" y="2772783"/>
            <a:ext cx="438448" cy="712958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3018141" y="4198699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SymbolCluster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276968" y="4198699"/>
            <a:ext cx="2568756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SymbolClusterSymbol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65" name="Straight Arrow Connector 64"/>
          <p:cNvCxnSpPr>
            <a:stCxn id="64" idx="1"/>
            <a:endCxn id="63" idx="3"/>
          </p:cNvCxnSpPr>
          <p:nvPr/>
        </p:nvCxnSpPr>
        <p:spPr>
          <a:xfrm flipH="1">
            <a:off x="4679963" y="4469043"/>
            <a:ext cx="59700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64" idx="3"/>
            <a:endCxn id="20" idx="1"/>
          </p:cNvCxnSpPr>
          <p:nvPr/>
        </p:nvCxnSpPr>
        <p:spPr>
          <a:xfrm>
            <a:off x="7845724" y="4469043"/>
            <a:ext cx="597005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ular Callout 75"/>
          <p:cNvSpPr/>
          <p:nvPr/>
        </p:nvSpPr>
        <p:spPr>
          <a:xfrm>
            <a:off x="369651" y="559340"/>
            <a:ext cx="2913434" cy="1138137"/>
          </a:xfrm>
          <a:prstGeom prst="wedgeRoundRectCallout">
            <a:avLst>
              <a:gd name="adj1" fmla="val 43469"/>
              <a:gd name="adj2" fmla="val 1039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/>
              <a:t>Doit contenir des </a:t>
            </a:r>
            <a:r>
              <a:rPr lang="fr-FR" dirty="0" err="1" smtClean="0"/>
              <a:t>Letters</a:t>
            </a:r>
            <a:r>
              <a:rPr lang="fr-FR" dirty="0" smtClean="0"/>
              <a:t> ET des </a:t>
            </a:r>
            <a:r>
              <a:rPr lang="fr-FR" dirty="0" err="1" smtClean="0"/>
              <a:t>Symbols</a:t>
            </a:r>
            <a:r>
              <a:rPr lang="fr-FR" dirty="0" smtClean="0"/>
              <a:t>. =&gt; surtout pas d’héritage donc.</a:t>
            </a:r>
          </a:p>
        </p:txBody>
      </p:sp>
      <p:sp>
        <p:nvSpPr>
          <p:cNvPr id="77" name="Rounded Rectangular Callout 76"/>
          <p:cNvSpPr/>
          <p:nvPr/>
        </p:nvSpPr>
        <p:spPr>
          <a:xfrm>
            <a:off x="1352145" y="5308060"/>
            <a:ext cx="1930940" cy="718226"/>
          </a:xfrm>
          <a:prstGeom prst="wedgeRoundRectCallout">
            <a:avLst>
              <a:gd name="adj1" fmla="val 45162"/>
              <a:gd name="adj2" fmla="val -1414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Doit contenir des </a:t>
            </a:r>
            <a:r>
              <a:rPr lang="fr-FR" dirty="0" err="1" smtClean="0"/>
              <a:t>des</a:t>
            </a:r>
            <a:r>
              <a:rPr lang="fr-FR" dirty="0" smtClean="0"/>
              <a:t> </a:t>
            </a:r>
            <a:r>
              <a:rPr lang="fr-FR" dirty="0" err="1" smtClean="0"/>
              <a:t>Symbols</a:t>
            </a:r>
            <a:r>
              <a:rPr lang="fr-FR" dirty="0" smtClean="0"/>
              <a:t>.</a:t>
            </a:r>
          </a:p>
        </p:txBody>
      </p:sp>
      <p:sp>
        <p:nvSpPr>
          <p:cNvPr id="78" name="Rounded Rectangular Callout 77"/>
          <p:cNvSpPr/>
          <p:nvPr/>
        </p:nvSpPr>
        <p:spPr>
          <a:xfrm>
            <a:off x="386675" y="3249451"/>
            <a:ext cx="1930940" cy="822385"/>
          </a:xfrm>
          <a:prstGeom prst="wedgeRoundRectCallout">
            <a:avLst>
              <a:gd name="adj1" fmla="val 89495"/>
              <a:gd name="adj2" fmla="val 56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Ne doit contenir  que des </a:t>
            </a:r>
            <a:r>
              <a:rPr lang="fr-FR" dirty="0" err="1" smtClean="0"/>
              <a:t>Letters</a:t>
            </a:r>
            <a:r>
              <a:rPr lang="fr-F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8510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4401135" y="2327222"/>
            <a:ext cx="321243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WordOrPattern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5" name="Straight Arrow Connector 84"/>
          <p:cNvCxnSpPr>
            <a:stCxn id="38" idx="3"/>
            <a:endCxn id="78" idx="3"/>
          </p:cNvCxnSpPr>
          <p:nvPr/>
        </p:nvCxnSpPr>
        <p:spPr>
          <a:xfrm flipH="1" flipV="1">
            <a:off x="7613567" y="2597566"/>
            <a:ext cx="12700" cy="1382719"/>
          </a:xfrm>
          <a:prstGeom prst="bentConnector3">
            <a:avLst>
              <a:gd name="adj1" fmla="val -180000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4413835" y="3709941"/>
            <a:ext cx="3212432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WordOrPatternParenthood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9" name="Straight Arrow Connector 38"/>
          <p:cNvCxnSpPr>
            <a:stCxn id="38" idx="0"/>
            <a:endCxn id="78" idx="2"/>
          </p:cNvCxnSpPr>
          <p:nvPr/>
        </p:nvCxnSpPr>
        <p:spPr>
          <a:xfrm flipH="1" flipV="1">
            <a:off x="6007351" y="2867910"/>
            <a:ext cx="12700" cy="84203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953439" y="3148236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Child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2835613" y="4912882"/>
            <a:ext cx="1461579" cy="822385"/>
          </a:xfrm>
          <a:prstGeom prst="wedgeRoundRectCallout">
            <a:avLst>
              <a:gd name="adj1" fmla="val 59772"/>
              <a:gd name="adj2" fmla="val -13391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/>
              <a:t>Rank dans le parent.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2481" y="3148236"/>
            <a:ext cx="798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Parent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90976" y="2883410"/>
            <a:ext cx="6826334" cy="30979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248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300687" y="272897"/>
            <a:ext cx="2057071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WordOrPattern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1" name="Straight Arrow Connector 33"/>
          <p:cNvCxnSpPr>
            <a:stCxn id="142" idx="3"/>
            <a:endCxn id="31" idx="1"/>
          </p:cNvCxnSpPr>
          <p:nvPr/>
        </p:nvCxnSpPr>
        <p:spPr>
          <a:xfrm flipV="1">
            <a:off x="7856457" y="2001486"/>
            <a:ext cx="550187" cy="4931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33"/>
          <p:cNvCxnSpPr>
            <a:stCxn id="22" idx="1"/>
            <a:endCxn id="78" idx="2"/>
          </p:cNvCxnSpPr>
          <p:nvPr/>
        </p:nvCxnSpPr>
        <p:spPr>
          <a:xfrm rot="10800000">
            <a:off x="1329223" y="813586"/>
            <a:ext cx="1610838" cy="500259"/>
          </a:xfrm>
          <a:prstGeom prst="bentConnector2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940061" y="272897"/>
            <a:ext cx="229211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PatternByInsertion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4" name="Straight Arrow Connector 84"/>
          <p:cNvCxnSpPr>
            <a:stCxn id="13" idx="1"/>
            <a:endCxn id="78" idx="3"/>
          </p:cNvCxnSpPr>
          <p:nvPr/>
        </p:nvCxnSpPr>
        <p:spPr>
          <a:xfrm flipH="1">
            <a:off x="2357758" y="543241"/>
            <a:ext cx="582303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940061" y="1043500"/>
            <a:ext cx="2292112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940060" y="2138770"/>
            <a:ext cx="2292111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FromPattern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6" name="Straight Arrow Connector 84"/>
          <p:cNvCxnSpPr>
            <a:stCxn id="24" idx="0"/>
            <a:endCxn id="22" idx="2"/>
          </p:cNvCxnSpPr>
          <p:nvPr/>
        </p:nvCxnSpPr>
        <p:spPr>
          <a:xfrm flipV="1">
            <a:off x="4086116" y="1584188"/>
            <a:ext cx="1" cy="554582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8406644" y="1731142"/>
            <a:ext cx="2292112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4" name="Straight Arrow Connector 33"/>
          <p:cNvCxnSpPr>
            <a:stCxn id="139" idx="3"/>
            <a:endCxn id="37" idx="1"/>
          </p:cNvCxnSpPr>
          <p:nvPr/>
        </p:nvCxnSpPr>
        <p:spPr>
          <a:xfrm>
            <a:off x="7856457" y="2777019"/>
            <a:ext cx="550187" cy="2326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8406644" y="2509001"/>
            <a:ext cx="2292112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940060" y="4968469"/>
            <a:ext cx="2292112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41" name="Straight Arrow Connector 33"/>
          <p:cNvCxnSpPr>
            <a:stCxn id="40" idx="1"/>
            <a:endCxn id="78" idx="2"/>
          </p:cNvCxnSpPr>
          <p:nvPr/>
        </p:nvCxnSpPr>
        <p:spPr>
          <a:xfrm rot="10800000">
            <a:off x="1329224" y="813585"/>
            <a:ext cx="1610837" cy="4425228"/>
          </a:xfrm>
          <a:prstGeom prst="bentConnector2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5814475" y="4968469"/>
            <a:ext cx="2041983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WordByInsertion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45" name="Straight Arrow Connector 84"/>
          <p:cNvCxnSpPr>
            <a:stCxn id="44" idx="1"/>
            <a:endCxn id="40" idx="3"/>
          </p:cNvCxnSpPr>
          <p:nvPr/>
        </p:nvCxnSpPr>
        <p:spPr>
          <a:xfrm flipH="1">
            <a:off x="5232172" y="5238813"/>
            <a:ext cx="582303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2940060" y="5993100"/>
            <a:ext cx="2292111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WordDerivating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70" name="Straight Arrow Connector 33"/>
          <p:cNvCxnSpPr>
            <a:stCxn id="69" idx="0"/>
            <a:endCxn id="40" idx="2"/>
          </p:cNvCxnSpPr>
          <p:nvPr/>
        </p:nvCxnSpPr>
        <p:spPr>
          <a:xfrm flipV="1">
            <a:off x="4086116" y="5509157"/>
            <a:ext cx="0" cy="483943"/>
          </a:xfrm>
          <a:prstGeom prst="straightConnector1">
            <a:avLst/>
          </a:prstGeom>
          <a:ln w="19050">
            <a:solidFill>
              <a:srgbClr val="FF0000"/>
            </a:solidFill>
            <a:prstDash val="lgDash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5814474" y="5993100"/>
            <a:ext cx="2041983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WordDerivated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72" name="Straight Arrow Connector 33"/>
          <p:cNvCxnSpPr>
            <a:stCxn id="71" idx="1"/>
            <a:endCxn id="69" idx="3"/>
          </p:cNvCxnSpPr>
          <p:nvPr/>
        </p:nvCxnSpPr>
        <p:spPr>
          <a:xfrm flipH="1">
            <a:off x="5232171" y="6263444"/>
            <a:ext cx="582303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2940060" y="3927523"/>
            <a:ext cx="2292111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W#Concat#Comp</a:t>
            </a:r>
            <a:r>
              <a:rPr lang="fr-FR" dirty="0" smtClean="0">
                <a:solidFill>
                  <a:sysClr val="windowText" lastClr="000000"/>
                </a:solidFill>
              </a:rPr>
              <a:t>#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90" name="Straight Arrow Connector 33"/>
          <p:cNvCxnSpPr>
            <a:stCxn id="89" idx="2"/>
            <a:endCxn id="40" idx="0"/>
          </p:cNvCxnSpPr>
          <p:nvPr/>
        </p:nvCxnSpPr>
        <p:spPr>
          <a:xfrm>
            <a:off x="4086116" y="4468211"/>
            <a:ext cx="0" cy="500258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5814474" y="3927523"/>
            <a:ext cx="2041983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W#Concatenated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92" name="Straight Arrow Connector 33"/>
          <p:cNvCxnSpPr>
            <a:stCxn id="89" idx="3"/>
            <a:endCxn id="91" idx="1"/>
          </p:cNvCxnSpPr>
          <p:nvPr/>
        </p:nvCxnSpPr>
        <p:spPr>
          <a:xfrm>
            <a:off x="5232171" y="4197867"/>
            <a:ext cx="582303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33"/>
          <p:cNvCxnSpPr>
            <a:stCxn id="112" idx="1"/>
            <a:endCxn id="91" idx="3"/>
          </p:cNvCxnSpPr>
          <p:nvPr/>
        </p:nvCxnSpPr>
        <p:spPr>
          <a:xfrm rot="10800000">
            <a:off x="7856457" y="4197867"/>
            <a:ext cx="858404" cy="1039672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8714861" y="4967195"/>
            <a:ext cx="2292112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14" name="Straight Arrow Connector 33"/>
          <p:cNvCxnSpPr>
            <a:stCxn id="112" idx="1"/>
            <a:endCxn id="44" idx="3"/>
          </p:cNvCxnSpPr>
          <p:nvPr/>
        </p:nvCxnSpPr>
        <p:spPr>
          <a:xfrm rot="10800000" flipV="1">
            <a:off x="7856459" y="5237539"/>
            <a:ext cx="858403" cy="1274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33"/>
          <p:cNvCxnSpPr>
            <a:stCxn id="112" idx="1"/>
            <a:endCxn id="71" idx="3"/>
          </p:cNvCxnSpPr>
          <p:nvPr/>
        </p:nvCxnSpPr>
        <p:spPr>
          <a:xfrm rot="10800000" flipV="1">
            <a:off x="7856457" y="5237538"/>
            <a:ext cx="858404" cy="1025905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/>
          <p:cNvSpPr/>
          <p:nvPr/>
        </p:nvSpPr>
        <p:spPr>
          <a:xfrm>
            <a:off x="5814474" y="272897"/>
            <a:ext cx="2041983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31" name="Straight Arrow Connector 33"/>
          <p:cNvCxnSpPr>
            <a:stCxn id="13" idx="3"/>
            <a:endCxn id="130" idx="1"/>
          </p:cNvCxnSpPr>
          <p:nvPr/>
        </p:nvCxnSpPr>
        <p:spPr>
          <a:xfrm>
            <a:off x="5232173" y="543241"/>
            <a:ext cx="582301" cy="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138"/>
          <p:cNvSpPr/>
          <p:nvPr/>
        </p:nvSpPr>
        <p:spPr>
          <a:xfrm>
            <a:off x="5814474" y="2506675"/>
            <a:ext cx="2041983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WordFromPattern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5814474" y="1736073"/>
            <a:ext cx="2041983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PatternFromPattern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43" name="Straight Arrow Connector 33"/>
          <p:cNvCxnSpPr>
            <a:stCxn id="139" idx="1"/>
            <a:endCxn id="24" idx="3"/>
          </p:cNvCxnSpPr>
          <p:nvPr/>
        </p:nvCxnSpPr>
        <p:spPr>
          <a:xfrm rot="10800000">
            <a:off x="5232172" y="2409115"/>
            <a:ext cx="582303" cy="367905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33"/>
          <p:cNvCxnSpPr>
            <a:stCxn id="142" idx="1"/>
            <a:endCxn id="24" idx="3"/>
          </p:cNvCxnSpPr>
          <p:nvPr/>
        </p:nvCxnSpPr>
        <p:spPr>
          <a:xfrm rot="10800000" flipV="1">
            <a:off x="5232172" y="2006416"/>
            <a:ext cx="582303" cy="402697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9211402" y="0"/>
            <a:ext cx="279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TreeView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1546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747100" y="2455715"/>
            <a:ext cx="2306164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FromPattern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477442" y="2455715"/>
            <a:ext cx="1661822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60" name="Straight Arrow Connector 59"/>
          <p:cNvCxnSpPr>
            <a:stCxn id="33" idx="3"/>
            <a:endCxn id="59" idx="1"/>
          </p:cNvCxnSpPr>
          <p:nvPr/>
        </p:nvCxnSpPr>
        <p:spPr>
          <a:xfrm>
            <a:off x="5053264" y="2726059"/>
            <a:ext cx="1424178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94" idx="3"/>
            <a:endCxn id="104" idx="1"/>
          </p:cNvCxnSpPr>
          <p:nvPr/>
        </p:nvCxnSpPr>
        <p:spPr>
          <a:xfrm>
            <a:off x="5053264" y="4059078"/>
            <a:ext cx="1424178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2747100" y="3788734"/>
            <a:ext cx="2306164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FromPatternLetter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95" name="Straight Arrow Connector 33"/>
          <p:cNvCxnSpPr>
            <a:stCxn id="94" idx="0"/>
            <a:endCxn id="33" idx="2"/>
          </p:cNvCxnSpPr>
          <p:nvPr/>
        </p:nvCxnSpPr>
        <p:spPr>
          <a:xfrm flipV="1">
            <a:off x="3900182" y="2996403"/>
            <a:ext cx="0" cy="79233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6477442" y="3788734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513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984424" y="2131342"/>
            <a:ext cx="2115559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86098" y="2131342"/>
            <a:ext cx="241169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Pattern_Language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86098" y="950740"/>
            <a:ext cx="2411690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1" name="Straight Arrow Connector 33"/>
          <p:cNvCxnSpPr>
            <a:stCxn id="9" idx="0"/>
            <a:endCxn id="10" idx="2"/>
          </p:cNvCxnSpPr>
          <p:nvPr/>
        </p:nvCxnSpPr>
        <p:spPr>
          <a:xfrm flipV="1">
            <a:off x="4991943" y="1491428"/>
            <a:ext cx="0" cy="63991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33"/>
          <p:cNvCxnSpPr>
            <a:stCxn id="9" idx="1"/>
            <a:endCxn id="30" idx="3"/>
          </p:cNvCxnSpPr>
          <p:nvPr/>
        </p:nvCxnSpPr>
        <p:spPr>
          <a:xfrm flipH="1">
            <a:off x="3099983" y="2401686"/>
            <a:ext cx="68611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099983" y="5006426"/>
            <a:ext cx="3097805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PatternFromPattern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99983" y="3101166"/>
            <a:ext cx="3097805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PatternByInsertion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2" name="Straight Arrow Connector 33"/>
          <p:cNvCxnSpPr>
            <a:stCxn id="15" idx="1"/>
            <a:endCxn id="30" idx="2"/>
          </p:cNvCxnSpPr>
          <p:nvPr/>
        </p:nvCxnSpPr>
        <p:spPr>
          <a:xfrm rot="10800000">
            <a:off x="2042205" y="2672030"/>
            <a:ext cx="1057779" cy="2604740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33"/>
          <p:cNvCxnSpPr>
            <a:stCxn id="19" idx="1"/>
            <a:endCxn id="30" idx="2"/>
          </p:cNvCxnSpPr>
          <p:nvPr/>
        </p:nvCxnSpPr>
        <p:spPr>
          <a:xfrm rot="10800000">
            <a:off x="2042205" y="2672030"/>
            <a:ext cx="1057779" cy="699480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883904" y="5006426"/>
            <a:ext cx="166182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FromPattern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4" name="Straight Arrow Connector 33"/>
          <p:cNvCxnSpPr>
            <a:stCxn id="15" idx="3"/>
            <a:endCxn id="33" idx="1"/>
          </p:cNvCxnSpPr>
          <p:nvPr/>
        </p:nvCxnSpPr>
        <p:spPr>
          <a:xfrm>
            <a:off x="6197788" y="5276770"/>
            <a:ext cx="686116" cy="0"/>
          </a:xfrm>
          <a:prstGeom prst="straightConnector1">
            <a:avLst/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9231842" y="5006426"/>
            <a:ext cx="1661822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60" name="Straight Arrow Connector 59"/>
          <p:cNvCxnSpPr>
            <a:stCxn id="33" idx="3"/>
            <a:endCxn id="59" idx="1"/>
          </p:cNvCxnSpPr>
          <p:nvPr/>
        </p:nvCxnSpPr>
        <p:spPr>
          <a:xfrm>
            <a:off x="8545726" y="5276770"/>
            <a:ext cx="686116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984424" y="951876"/>
            <a:ext cx="2115559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WordOrPattern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82" name="Straight Arrow Connector 81"/>
          <p:cNvCxnSpPr>
            <a:stCxn id="30" idx="0"/>
            <a:endCxn id="78" idx="2"/>
          </p:cNvCxnSpPr>
          <p:nvPr/>
        </p:nvCxnSpPr>
        <p:spPr>
          <a:xfrm flipV="1">
            <a:off x="2042204" y="1492564"/>
            <a:ext cx="0" cy="638778"/>
          </a:xfrm>
          <a:prstGeom prst="straightConnector1">
            <a:avLst/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9" idx="3"/>
            <a:endCxn id="78" idx="0"/>
          </p:cNvCxnSpPr>
          <p:nvPr/>
        </p:nvCxnSpPr>
        <p:spPr>
          <a:xfrm flipH="1" flipV="1">
            <a:off x="2042204" y="951876"/>
            <a:ext cx="4155584" cy="2419634"/>
          </a:xfrm>
          <a:prstGeom prst="bentConnector4">
            <a:avLst>
              <a:gd name="adj1" fmla="val -5501"/>
              <a:gd name="adj2" fmla="val 109448"/>
            </a:avLst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8339953" y="3101166"/>
            <a:ext cx="2553711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LetterOrSymbolCluster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2" name="Straight Arrow Connector 33"/>
          <p:cNvCxnSpPr>
            <a:stCxn id="19" idx="3"/>
            <a:endCxn id="31" idx="1"/>
          </p:cNvCxnSpPr>
          <p:nvPr/>
        </p:nvCxnSpPr>
        <p:spPr>
          <a:xfrm>
            <a:off x="6197788" y="3371510"/>
            <a:ext cx="2142165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099983" y="4004302"/>
            <a:ext cx="3097805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PatternExNihilo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231842" y="4004302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SymbolCluster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6" name="Straight Arrow Connector 33"/>
          <p:cNvCxnSpPr>
            <a:stCxn id="24" idx="3"/>
            <a:endCxn id="25" idx="1"/>
          </p:cNvCxnSpPr>
          <p:nvPr/>
        </p:nvCxnSpPr>
        <p:spPr>
          <a:xfrm>
            <a:off x="6197788" y="4274646"/>
            <a:ext cx="3034054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005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938463" y="1876526"/>
            <a:ext cx="2115559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40137" y="1876526"/>
            <a:ext cx="241169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40137" y="695924"/>
            <a:ext cx="2411690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1" name="Straight Arrow Connector 33"/>
          <p:cNvCxnSpPr>
            <a:stCxn id="9" idx="0"/>
            <a:endCxn id="10" idx="2"/>
          </p:cNvCxnSpPr>
          <p:nvPr/>
        </p:nvCxnSpPr>
        <p:spPr>
          <a:xfrm flipV="1">
            <a:off x="4945982" y="1236612"/>
            <a:ext cx="0" cy="63991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33"/>
          <p:cNvCxnSpPr>
            <a:stCxn id="9" idx="1"/>
            <a:endCxn id="30" idx="3"/>
          </p:cNvCxnSpPr>
          <p:nvPr/>
        </p:nvCxnSpPr>
        <p:spPr>
          <a:xfrm flipH="1">
            <a:off x="3054022" y="2146870"/>
            <a:ext cx="68611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740137" y="4785997"/>
            <a:ext cx="2403729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WordFromPattern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40137" y="2846350"/>
            <a:ext cx="2411690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WordByInsertion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2" name="Straight Arrow Connector 33"/>
          <p:cNvCxnSpPr>
            <a:stCxn id="15" idx="1"/>
            <a:endCxn id="30" idx="2"/>
          </p:cNvCxnSpPr>
          <p:nvPr/>
        </p:nvCxnSpPr>
        <p:spPr>
          <a:xfrm rot="10800000">
            <a:off x="1996243" y="2417215"/>
            <a:ext cx="1743894" cy="2639127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33"/>
          <p:cNvCxnSpPr>
            <a:stCxn id="19" idx="1"/>
            <a:endCxn id="30" idx="2"/>
          </p:cNvCxnSpPr>
          <p:nvPr/>
        </p:nvCxnSpPr>
        <p:spPr>
          <a:xfrm rot="10800000">
            <a:off x="1996243" y="2417214"/>
            <a:ext cx="1743894" cy="699480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785918" y="4785997"/>
            <a:ext cx="166182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FromPattern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4" name="Straight Arrow Connector 33"/>
          <p:cNvCxnSpPr>
            <a:stCxn id="15" idx="3"/>
            <a:endCxn id="33" idx="1"/>
          </p:cNvCxnSpPr>
          <p:nvPr/>
        </p:nvCxnSpPr>
        <p:spPr>
          <a:xfrm>
            <a:off x="6143866" y="5056341"/>
            <a:ext cx="642052" cy="0"/>
          </a:xfrm>
          <a:prstGeom prst="straightConnector1">
            <a:avLst/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9089792" y="4785997"/>
            <a:ext cx="1661822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60" name="Straight Arrow Connector 59"/>
          <p:cNvCxnSpPr>
            <a:stCxn id="33" idx="3"/>
            <a:endCxn id="59" idx="1"/>
          </p:cNvCxnSpPr>
          <p:nvPr/>
        </p:nvCxnSpPr>
        <p:spPr>
          <a:xfrm>
            <a:off x="8447740" y="5056341"/>
            <a:ext cx="642052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938463" y="697060"/>
            <a:ext cx="2115559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WordOrPattern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82" name="Straight Arrow Connector 81"/>
          <p:cNvCxnSpPr>
            <a:stCxn id="30" idx="0"/>
            <a:endCxn id="78" idx="2"/>
          </p:cNvCxnSpPr>
          <p:nvPr/>
        </p:nvCxnSpPr>
        <p:spPr>
          <a:xfrm flipV="1">
            <a:off x="1996243" y="1237748"/>
            <a:ext cx="0" cy="638778"/>
          </a:xfrm>
          <a:prstGeom prst="straightConnector1">
            <a:avLst/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9" idx="3"/>
            <a:endCxn id="41" idx="1"/>
          </p:cNvCxnSpPr>
          <p:nvPr/>
        </p:nvCxnSpPr>
        <p:spPr>
          <a:xfrm>
            <a:off x="6151827" y="3116694"/>
            <a:ext cx="634091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3"/>
          <p:cNvCxnSpPr>
            <a:endCxn id="30" idx="2"/>
          </p:cNvCxnSpPr>
          <p:nvPr/>
        </p:nvCxnSpPr>
        <p:spPr>
          <a:xfrm rot="5400000" flipH="1" flipV="1">
            <a:off x="-43677" y="4457133"/>
            <a:ext cx="4079839" cy="2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785918" y="2846350"/>
            <a:ext cx="2115559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740138" y="3816174"/>
            <a:ext cx="2411690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LetterCluster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57" name="Straight Arrow Connector 56"/>
          <p:cNvCxnSpPr>
            <a:stCxn id="19" idx="2"/>
            <a:endCxn id="52" idx="0"/>
          </p:cNvCxnSpPr>
          <p:nvPr/>
        </p:nvCxnSpPr>
        <p:spPr>
          <a:xfrm>
            <a:off x="4945982" y="3387038"/>
            <a:ext cx="1" cy="429136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88026" y="2447115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0066FF"/>
                </a:solidFill>
              </a:rPr>
              <a:t>Origin</a:t>
            </a:r>
            <a:endParaRPr lang="fr-FR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902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9366" y="2374923"/>
            <a:ext cx="1081849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68634" y="2374923"/>
            <a:ext cx="2291348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WordDerivating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Straight Arrow Connector 33"/>
          <p:cNvCxnSpPr>
            <a:stCxn id="14" idx="1"/>
            <a:endCxn id="5" idx="3"/>
          </p:cNvCxnSpPr>
          <p:nvPr/>
        </p:nvCxnSpPr>
        <p:spPr>
          <a:xfrm flipH="1">
            <a:off x="1591215" y="2645267"/>
            <a:ext cx="577419" cy="0"/>
          </a:xfrm>
          <a:prstGeom prst="straightConnector1">
            <a:avLst/>
          </a:prstGeom>
          <a:ln w="19050">
            <a:solidFill>
              <a:srgbClr val="FF0000"/>
            </a:solidFill>
            <a:prstDash val="lgDash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68635" y="3641748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WordDerivated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4" name="Straight Arrow Connector 33"/>
          <p:cNvCxnSpPr>
            <a:stCxn id="12" idx="0"/>
            <a:endCxn id="14" idx="2"/>
          </p:cNvCxnSpPr>
          <p:nvPr/>
        </p:nvCxnSpPr>
        <p:spPr>
          <a:xfrm flipH="1" flipV="1">
            <a:off x="3314308" y="2915611"/>
            <a:ext cx="1" cy="726137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168634" y="111319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DerivatingWordType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1" name="Straight Arrow Connector 33"/>
          <p:cNvCxnSpPr>
            <a:stCxn id="14" idx="0"/>
            <a:endCxn id="20" idx="2"/>
          </p:cNvCxnSpPr>
          <p:nvPr/>
        </p:nvCxnSpPr>
        <p:spPr>
          <a:xfrm flipV="1">
            <a:off x="3314308" y="1653887"/>
            <a:ext cx="0" cy="721036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168634" y="4975586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3" name="Straight Arrow Connector 33"/>
          <p:cNvCxnSpPr>
            <a:stCxn id="12" idx="2"/>
            <a:endCxn id="22" idx="0"/>
          </p:cNvCxnSpPr>
          <p:nvPr/>
        </p:nvCxnSpPr>
        <p:spPr>
          <a:xfrm flipH="1">
            <a:off x="3314308" y="4182436"/>
            <a:ext cx="1" cy="79315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312943" y="3641748"/>
            <a:ext cx="435042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DerivatingWordType_DerivatedWordType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055552" y="3641748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7" name="Straight Arrow Connector 26"/>
          <p:cNvCxnSpPr>
            <a:stCxn id="26" idx="3"/>
            <a:endCxn id="25" idx="1"/>
          </p:cNvCxnSpPr>
          <p:nvPr/>
        </p:nvCxnSpPr>
        <p:spPr>
          <a:xfrm>
            <a:off x="6717374" y="3912092"/>
            <a:ext cx="595569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3"/>
          <p:cNvCxnSpPr>
            <a:stCxn id="25" idx="2"/>
            <a:endCxn id="22" idx="3"/>
          </p:cNvCxnSpPr>
          <p:nvPr/>
        </p:nvCxnSpPr>
        <p:spPr>
          <a:xfrm rot="5400000">
            <a:off x="6442321" y="2200098"/>
            <a:ext cx="1063494" cy="5028171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3"/>
          <p:cNvCxnSpPr>
            <a:stCxn id="25" idx="0"/>
            <a:endCxn id="20" idx="3"/>
          </p:cNvCxnSpPr>
          <p:nvPr/>
        </p:nvCxnSpPr>
        <p:spPr>
          <a:xfrm rot="16200000" flipV="1">
            <a:off x="5844966" y="-1440"/>
            <a:ext cx="2258205" cy="5028171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2" idx="3"/>
            <a:endCxn id="26" idx="1"/>
          </p:cNvCxnSpPr>
          <p:nvPr/>
        </p:nvCxnSpPr>
        <p:spPr>
          <a:xfrm>
            <a:off x="4459983" y="3912092"/>
            <a:ext cx="595569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09365" y="3636648"/>
            <a:ext cx="1081850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8" name="Straight Arrow Connector 33"/>
          <p:cNvCxnSpPr>
            <a:stCxn id="12" idx="1"/>
            <a:endCxn id="19" idx="3"/>
          </p:cNvCxnSpPr>
          <p:nvPr/>
        </p:nvCxnSpPr>
        <p:spPr>
          <a:xfrm flipH="1" flipV="1">
            <a:off x="1591215" y="3906992"/>
            <a:ext cx="577420" cy="51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33"/>
          <p:cNvCxnSpPr>
            <a:endCxn id="19" idx="3"/>
          </p:cNvCxnSpPr>
          <p:nvPr/>
        </p:nvCxnSpPr>
        <p:spPr>
          <a:xfrm rot="5400000">
            <a:off x="1526467" y="3532470"/>
            <a:ext cx="439270" cy="309774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33"/>
          <p:cNvCxnSpPr>
            <a:endCxn id="19" idx="3"/>
          </p:cNvCxnSpPr>
          <p:nvPr/>
        </p:nvCxnSpPr>
        <p:spPr>
          <a:xfrm rot="16200000" flipV="1">
            <a:off x="1515867" y="3982341"/>
            <a:ext cx="460471" cy="309774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4520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704041" y="4060660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46619" y="4060660"/>
            <a:ext cx="3453820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WordConcatenatedComponant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Straight Arrow Connector 33"/>
          <p:cNvCxnSpPr>
            <a:stCxn id="14" idx="3"/>
            <a:endCxn id="5" idx="1"/>
          </p:cNvCxnSpPr>
          <p:nvPr/>
        </p:nvCxnSpPr>
        <p:spPr>
          <a:xfrm>
            <a:off x="7700439" y="4331004"/>
            <a:ext cx="1003602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827855" y="2754798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WordConcatenated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6" name="Straight Arrow Connector 33"/>
          <p:cNvCxnSpPr>
            <a:stCxn id="14" idx="0"/>
            <a:endCxn id="8" idx="2"/>
          </p:cNvCxnSpPr>
          <p:nvPr/>
        </p:nvCxnSpPr>
        <p:spPr>
          <a:xfrm flipV="1">
            <a:off x="5973529" y="3295486"/>
            <a:ext cx="0" cy="76517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164769" y="2757176"/>
            <a:ext cx="1081850" cy="54068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33"/>
          <p:cNvCxnSpPr>
            <a:endCxn id="9" idx="3"/>
          </p:cNvCxnSpPr>
          <p:nvPr/>
        </p:nvCxnSpPr>
        <p:spPr>
          <a:xfrm flipH="1" flipV="1">
            <a:off x="4246619" y="3027520"/>
            <a:ext cx="577420" cy="510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33"/>
          <p:cNvCxnSpPr>
            <a:endCxn id="9" idx="3"/>
          </p:cNvCxnSpPr>
          <p:nvPr/>
        </p:nvCxnSpPr>
        <p:spPr>
          <a:xfrm rot="5400000">
            <a:off x="4181871" y="2652998"/>
            <a:ext cx="439270" cy="309774"/>
          </a:xfrm>
          <a:prstGeom prst="bentConnector2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659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8554</TotalTime>
  <Words>159</Words>
  <Application>Microsoft Office PowerPoint</Application>
  <PresentationFormat>Widescreen</PresentationFormat>
  <Paragraphs>122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ppaille</dc:creator>
  <cp:lastModifiedBy>ppaille</cp:lastModifiedBy>
  <cp:revision>63</cp:revision>
  <dcterms:created xsi:type="dcterms:W3CDTF">2018-10-24T09:03:11Z</dcterms:created>
  <dcterms:modified xsi:type="dcterms:W3CDTF">2021-01-17T22:12:35Z</dcterms:modified>
</cp:coreProperties>
</file>